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4.04.2020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İŞLENMİŞ GIDALARIN HAZIRLANMASI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1" algn="ctr" rtl="0">
              <a:spcBef>
                <a:spcPct val="0"/>
              </a:spcBef>
            </a:pPr>
            <a:r>
              <a:rPr lang="tr-TR" sz="3300" b="1" dirty="0"/>
              <a:t>Saç ve Vücudun </a:t>
            </a:r>
            <a:r>
              <a:rPr lang="tr-TR" sz="3300" b="1" dirty="0" smtClean="0"/>
              <a:t>Yıkanması</a:t>
            </a:r>
            <a:endParaRPr lang="tr-TR" sz="3300" dirty="0"/>
          </a:p>
        </p:txBody>
      </p:sp>
      <p:sp>
        <p:nvSpPr>
          <p:cNvPr id="3" name="2 İçerik Yer Tutucusu"/>
          <p:cNvSpPr>
            <a:spLocks noGrp="1"/>
          </p:cNvSpPr>
          <p:nvPr>
            <p:ph idx="1"/>
          </p:nvPr>
        </p:nvSpPr>
        <p:spPr/>
        <p:txBody>
          <a:bodyPr>
            <a:normAutofit fontScale="85000" lnSpcReduction="10000"/>
          </a:bodyPr>
          <a:lstStyle/>
          <a:p>
            <a:pPr>
              <a:buNone/>
            </a:pPr>
            <a:r>
              <a:rPr lang="tr-TR" dirty="0" smtClean="0"/>
              <a:t>     Saçlar</a:t>
            </a:r>
            <a:r>
              <a:rPr lang="tr-TR" dirty="0" smtClean="0"/>
              <a:t>, baş derisinde bulunan kıl köklerinden uzayarak büyür. Kıl köklerindeki bezlerden salgılanan maddeler, yağlı yapıdadır. Sağlık yararı dışında saçların temizlik ve düzeni, insanlarla ilişkilerde ve kendini iyi hissetmede etkisi olan, olumlu dış görünüş açısından da önemlidir.</a:t>
            </a:r>
          </a:p>
          <a:p>
            <a:pPr>
              <a:buNone/>
            </a:pPr>
            <a:r>
              <a:rPr lang="tr-TR" dirty="0" smtClean="0"/>
              <a:t> </a:t>
            </a:r>
          </a:p>
          <a:p>
            <a:pPr>
              <a:buNone/>
            </a:pPr>
            <a:r>
              <a:rPr lang="tr-TR" dirty="0" smtClean="0"/>
              <a:t>     Hizmet </a:t>
            </a:r>
            <a:r>
              <a:rPr lang="tr-TR" dirty="0" smtClean="0"/>
              <a:t>sektöründe çalışan personelin dış görünüşünün bir kısmını oluşturan saçların yıkanması (temiz görünmesi) son derece önemlidir. Sağlıklı saçlara sahip olmak için dikkat edilmesi gerekenler: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404664"/>
            <a:ext cx="8229600" cy="6237312"/>
          </a:xfrm>
        </p:spPr>
        <p:txBody>
          <a:bodyPr>
            <a:normAutofit lnSpcReduction="10000"/>
          </a:bodyPr>
          <a:lstStyle/>
          <a:p>
            <a:pPr marL="342900" lvl="2" indent="-342900"/>
            <a:r>
              <a:rPr lang="tr-TR" dirty="0" smtClean="0"/>
              <a:t>Normal bir saçın haftada en az bir ya da iki kez yıkanması gerekir (Yağlı saçlar ise daha sık yıkanmalıdır.).</a:t>
            </a:r>
          </a:p>
          <a:p>
            <a:pPr marL="342900" lvl="2" indent="-342900"/>
            <a:r>
              <a:rPr lang="tr-TR" dirty="0" smtClean="0"/>
              <a:t>Suyun sıcaklığı iyi ayarlanmalıdır.</a:t>
            </a:r>
          </a:p>
          <a:p>
            <a:pPr marL="342900" lvl="2" indent="-342900"/>
            <a:r>
              <a:rPr lang="tr-TR" dirty="0" smtClean="0"/>
              <a:t>Sabun ve şampuan seçiminde saç tipine özel, alerjik reaksiyonlara sebep olmayan, güzel kokulu olanlar tercih edilmelidir.</a:t>
            </a:r>
          </a:p>
          <a:p>
            <a:pPr marL="342900" lvl="2" indent="-342900"/>
            <a:r>
              <a:rPr lang="tr-TR" dirty="0" smtClean="0"/>
              <a:t>Saç diplerinde kepek varsa sık sık ve çok sıcak olmayan su ile yıkanmalı, iyi durulanmalıdır (Kepek sorunu ileri boyutta ise hekim önerisine başvurulmalıdır.).</a:t>
            </a:r>
          </a:p>
          <a:p>
            <a:pPr marL="342900" lvl="2" indent="-342900"/>
            <a:r>
              <a:rPr lang="tr-TR" dirty="0" smtClean="0"/>
              <a:t>Saçlar temiz ve bol su ile durulanmalıdır</a:t>
            </a:r>
            <a:r>
              <a:rPr lang="tr-TR" dirty="0" smtClean="0"/>
              <a:t>.</a:t>
            </a:r>
          </a:p>
          <a:p>
            <a:pPr marL="342900" lvl="2" indent="-342900"/>
            <a:r>
              <a:rPr lang="tr-TR" dirty="0" smtClean="0"/>
              <a:t>Saçların kurulanması için seçilen havlu yumuşak olmalıdır (Sert havlular ve ovalama fazla yapılırsa saçlarda kırıklar oluşur</a:t>
            </a:r>
            <a:r>
              <a:rPr lang="tr-TR" dirty="0" smtClean="0"/>
              <a:t>.).</a:t>
            </a:r>
          </a:p>
          <a:p>
            <a:pPr marL="342900" lvl="2" indent="-342900"/>
            <a:r>
              <a:rPr lang="tr-TR" dirty="0" smtClean="0"/>
              <a:t>Saçlar elektrikli kurutucularla kurutulabilir ancak kurutucunun saça çok yakın ve sıcak olmamasına özen gösterilir.</a:t>
            </a:r>
          </a:p>
          <a:p>
            <a:pPr marL="342900" lvl="2" indent="-342900"/>
            <a:r>
              <a:rPr lang="tr-TR" dirty="0" smtClean="0"/>
              <a:t>Saç temizliğinde kişisel olarak kullanılan fırça ve taraklar, sık aralıklarla sıcak sabunlu su ile yıkanmalı ve durulanmalıdır.</a:t>
            </a:r>
          </a:p>
          <a:p>
            <a:pPr marL="342900" lvl="2" indent="-342900"/>
            <a:endParaRPr lang="tr-TR" dirty="0" smtClean="0"/>
          </a:p>
          <a:p>
            <a:pPr marL="342900" lvl="2" indent="-342900"/>
            <a:endParaRPr lang="tr-TR" dirty="0" smtClean="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052736"/>
            <a:ext cx="8229600" cy="5289451"/>
          </a:xfrm>
        </p:spPr>
        <p:txBody>
          <a:bodyPr/>
          <a:lstStyle/>
          <a:p>
            <a:pPr>
              <a:buNone/>
            </a:pPr>
            <a:r>
              <a:rPr lang="tr-TR" dirty="0" smtClean="0"/>
              <a:t>    Başta </a:t>
            </a:r>
            <a:r>
              <a:rPr lang="tr-TR" dirty="0" smtClean="0"/>
              <a:t>kişinin kendi sağlığı olmak üzere başkalarının da sağlığını korumanın en önemli aracı temizliktir. Mümkün olduğunca sık yıkanmak gerekir. Özellikle deri yüzeyinde bulunan mikroplar, kirler, ter ve diğer bileşiklerin uzaklaştırılması ve dökülen yüzeysel hücrelerin atılması için de bu uygulama gereklidir.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052736"/>
            <a:ext cx="8229600" cy="4320480"/>
          </a:xfrm>
        </p:spPr>
        <p:txBody>
          <a:bodyPr/>
          <a:lstStyle/>
          <a:p>
            <a:pPr>
              <a:buNone/>
            </a:pPr>
            <a:r>
              <a:rPr lang="tr-TR" dirty="0" smtClean="0"/>
              <a:t>    Vücut </a:t>
            </a:r>
            <a:r>
              <a:rPr lang="tr-TR" dirty="0" smtClean="0"/>
              <a:t>temizliğinde temel amaç, kapanan gözeneklerin açılarak derinin daha rahat nefes almasını sağlamaktır. Yıkanma, su ve sabun kullanılarak deri yüzeyinin ovulması ve suyla durulanması işlemidir. Yıkanılan ortamın sıcak olması, deri yüzeyindeki gözeneklerin açılarak </a:t>
            </a:r>
            <a:r>
              <a:rPr lang="tr-TR" dirty="0" err="1" smtClean="0"/>
              <a:t>vucut</a:t>
            </a:r>
            <a:r>
              <a:rPr lang="tr-TR" dirty="0" smtClean="0"/>
              <a:t> temizliğinin daha rahat yapılmasına yardımcı olur.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buNone/>
            </a:pPr>
            <a:r>
              <a:rPr lang="tr-TR" dirty="0" smtClean="0"/>
              <a:t>    Yıkanma </a:t>
            </a:r>
            <a:r>
              <a:rPr lang="tr-TR" dirty="0" smtClean="0"/>
              <a:t>sırasında, yıkanmayı kolaylaştıracak araç gereçlerden yararlanılabilir. Lifler sabunun vücuda daha etkin olarak uygulanmasını sağlamaktadır dolayısıyla kolay köpüren malzemelerden ve uygun büyüklükte olanlardan seçilmelidir. Sırt bölgesinin sabunlanmasında uzun saplı banyo fırçalarından yararlanılabilir. Uzun saplı banyo fırçası ile vücuda ıslak ve kuru fırçalama uygulanır. Bu uygulama, gözeneklerin açılıp cildin derin temizliğini sağlar ve kan dolaşımını hızlandırarak pürüzsüz bir cilde sahip olmanıza yardımcı olur.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    Kese</a:t>
            </a:r>
            <a:r>
              <a:rPr lang="tr-TR" dirty="0" smtClean="0"/>
              <a:t>, geleneksel yıkanma araçlarındandır. Derideki döküntü hücrelerin uzaklaştırılmasına ve bir dereceye kadar deri dolaşımına yardımcı olabilir. Ancak soyucu etki yapacak şiddette kullanılmamalıdır. Cildinize uygun bir banyo sabunu veya vücut şampuanı, kiri ve ter kokusunu temizler.</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    Her </a:t>
            </a:r>
            <a:r>
              <a:rPr lang="tr-TR" dirty="0" smtClean="0"/>
              <a:t>banyodan sonra iç çamaşırları ve giysiler değiştirilmelidir. Çeşitli sebeplerden dolayı banyo yapılamadığı durumlarda da iç çamaşırlarının sık sık değiştirilmesi gerekmektedir. Spor ve aşırı yorucu işler yaparak fazla terlenildiği durumlarda, muhakkak banyo yapılmalı ve iç çamaşırları değiştirilmelidir.</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96752"/>
            <a:ext cx="8229600" cy="4525963"/>
          </a:xfrm>
        </p:spPr>
        <p:txBody>
          <a:bodyPr>
            <a:normAutofit fontScale="92500" lnSpcReduction="10000"/>
          </a:bodyPr>
          <a:lstStyle/>
          <a:p>
            <a:pPr>
              <a:buNone/>
            </a:pPr>
            <a:r>
              <a:rPr lang="tr-TR" dirty="0" smtClean="0"/>
              <a:t>    Öncelikle </a:t>
            </a:r>
            <a:r>
              <a:rPr lang="tr-TR" dirty="0" smtClean="0"/>
              <a:t>personelin duş problemi olmamalıdır. Özellikle hizmet sektöründe insanlarla daha yakın çalışılan, hijyen gerektiren mesleklerde her sabah işe başlamadan önce duş alınması gereklidir. Her gün alınan duş, kiri uzaklaştırmasının yanında size hoş bir koku verecektir.</a:t>
            </a:r>
          </a:p>
          <a:p>
            <a:pPr>
              <a:buNone/>
            </a:pPr>
            <a:endParaRPr lang="tr-TR" dirty="0" smtClean="0"/>
          </a:p>
          <a:p>
            <a:pPr>
              <a:buNone/>
            </a:pPr>
            <a:r>
              <a:rPr lang="tr-TR" dirty="0" smtClean="0"/>
              <a:t>    Kullanılan </a:t>
            </a:r>
            <a:r>
              <a:rPr lang="tr-TR" dirty="0" smtClean="0"/>
              <a:t>banyo malzemeleri işi bitince kaldırılmalı, kirlenen havlular değiştirilmeli ve her duştan sonra kullanılan lif temizlenmelidir.</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9.jpeg"/>
          <p:cNvPicPr/>
          <p:nvPr/>
        </p:nvPicPr>
        <p:blipFill>
          <a:blip r:embed="rId2" cstate="print"/>
          <a:stretch>
            <a:fillRect/>
          </a:stretch>
        </p:blipFill>
        <p:spPr>
          <a:xfrm>
            <a:off x="899592" y="1844824"/>
            <a:ext cx="2952328" cy="3133342"/>
          </a:xfrm>
          <a:prstGeom prst="rect">
            <a:avLst/>
          </a:prstGeom>
        </p:spPr>
      </p:pic>
      <p:pic>
        <p:nvPicPr>
          <p:cNvPr id="5" name="image10.jpeg"/>
          <p:cNvPicPr/>
          <p:nvPr/>
        </p:nvPicPr>
        <p:blipFill>
          <a:blip r:embed="rId3" cstate="print"/>
          <a:stretch>
            <a:fillRect/>
          </a:stretch>
        </p:blipFill>
        <p:spPr>
          <a:xfrm>
            <a:off x="5436096" y="1844824"/>
            <a:ext cx="2736304" cy="310153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564904"/>
            <a:ext cx="8229600" cy="1143000"/>
          </a:xfrm>
        </p:spPr>
        <p:txBody>
          <a:bodyPr>
            <a:normAutofit/>
          </a:bodyPr>
          <a:lstStyle/>
          <a:p>
            <a:r>
              <a:rPr lang="tr-TR" dirty="0" smtClean="0"/>
              <a:t>KİŞİSEL BAKIM</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5656" y="332656"/>
            <a:ext cx="5976664" cy="792088"/>
          </a:xfrm>
        </p:spPr>
        <p:txBody>
          <a:bodyPr>
            <a:normAutofit/>
          </a:bodyPr>
          <a:lstStyle/>
          <a:p>
            <a:pPr lvl="3" algn="ctr" rtl="0">
              <a:spcBef>
                <a:spcPct val="0"/>
              </a:spcBef>
            </a:pPr>
            <a:r>
              <a:rPr lang="tr-TR" sz="3200" b="1" dirty="0"/>
              <a:t>VÜCUT </a:t>
            </a:r>
            <a:r>
              <a:rPr lang="tr-TR" sz="3200" b="1" dirty="0" smtClean="0"/>
              <a:t>TEMİZLİĞİ</a:t>
            </a:r>
            <a:endParaRPr lang="tr-TR" sz="3200"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t>    Kişinin </a:t>
            </a:r>
            <a:r>
              <a:rPr lang="tr-TR" dirty="0" smtClean="0"/>
              <a:t>günlük hayatını ve iş hayatını sağlıklı bir şekilde sürdürebilmesi için mutlaka kişisel temizliğine dikkat etmesi gerekir. Kişisel temizliğin başında da vücut temizliği gelmektedir.</a:t>
            </a:r>
          </a:p>
          <a:p>
            <a:pPr>
              <a:buNone/>
            </a:pPr>
            <a:r>
              <a:rPr lang="tr-TR" dirty="0" smtClean="0"/>
              <a:t> </a:t>
            </a:r>
          </a:p>
          <a:p>
            <a:pPr>
              <a:buNone/>
            </a:pPr>
            <a:r>
              <a:rPr lang="tr-TR" dirty="0" smtClean="0"/>
              <a:t>    Kişisel </a:t>
            </a:r>
            <a:r>
              <a:rPr lang="tr-TR" dirty="0" smtClean="0"/>
              <a:t>temizlik ile pek çok hastalığın önüne geçilmektedir (İshalli hastalıklar, soğuk algınlıkları, mikrobik hastalıklar, mantar, uyuz ve bitlenme gibi parazitlerle oluşan hastalıklar ve bazı alerjik hastalıklar sayılabilir.).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fontScale="92500" lnSpcReduction="10000"/>
          </a:bodyPr>
          <a:lstStyle/>
          <a:p>
            <a:pPr>
              <a:buNone/>
            </a:pPr>
            <a:r>
              <a:rPr lang="tr-TR" dirty="0" smtClean="0"/>
              <a:t>    Vücut </a:t>
            </a:r>
            <a:r>
              <a:rPr lang="tr-TR" dirty="0" smtClean="0"/>
              <a:t>temizliğinin doğru yapılması, bir çok deri sorununu ve hastalığını önleyici ve ortadan kaldırıcı bir önlemdir.</a:t>
            </a:r>
          </a:p>
          <a:p>
            <a:pPr>
              <a:buNone/>
            </a:pPr>
            <a:endParaRPr lang="tr-TR" dirty="0" smtClean="0"/>
          </a:p>
          <a:p>
            <a:pPr>
              <a:buNone/>
            </a:pPr>
            <a:r>
              <a:rPr lang="tr-TR" dirty="0" smtClean="0"/>
              <a:t>    Kişisel </a:t>
            </a:r>
            <a:r>
              <a:rPr lang="tr-TR" dirty="0" smtClean="0"/>
              <a:t>temizlik alışkanlıklarının önlediği diğer bir sorun da vücut kokusudur. Vücut kokusu, vücut yüzeyinde bulunan mikropların (bakteriler) teri parçalamasına bağlı olarak meydana gelmektedir. Vücut kokusunu oluşturan kıl köklerinin yoğun olduğu kasık ve koltuk altları, uygun yöntemlerle temizlenmelidir. Banyo yapılamadığı durumlarda koltuk altı, önce sabunlu bir bezle sonra su ile iyice silinmeli ve temizlenmelidir.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268760"/>
            <a:ext cx="8229600" cy="4320480"/>
          </a:xfrm>
        </p:spPr>
        <p:txBody>
          <a:bodyPr/>
          <a:lstStyle/>
          <a:p>
            <a:pPr>
              <a:buNone/>
            </a:pPr>
            <a:r>
              <a:rPr lang="tr-TR" dirty="0" smtClean="0"/>
              <a:t>    Vücudun </a:t>
            </a:r>
            <a:r>
              <a:rPr lang="tr-TR" dirty="0" smtClean="0"/>
              <a:t>terleme oranının artması, kokunun da artması anlamına gelecektir. Ancak insan bir süre sonra kendi kokusuna duyarsızlaşır. Yoğun bedensel çalışma, vücuttan çıkan ter miktarının artmasına sebep olmaktadır. Bedensel etkinliği fazla olmadığı hâlde bazı bireylerin ter bezi salgısı fazla olabilir. Bu durum özellikle ergenlikte ortaya çıkar.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268760"/>
            <a:ext cx="8229600" cy="4525963"/>
          </a:xfrm>
        </p:spPr>
        <p:txBody>
          <a:bodyPr>
            <a:normAutofit/>
          </a:bodyPr>
          <a:lstStyle/>
          <a:p>
            <a:pPr>
              <a:buNone/>
            </a:pPr>
            <a:r>
              <a:rPr lang="tr-TR" dirty="0" smtClean="0"/>
              <a:t>    Deodorantlar </a:t>
            </a:r>
            <a:r>
              <a:rPr lang="tr-TR" dirty="0" smtClean="0"/>
              <a:t>kokuyu sadece maskeler. Bu sebeple temizlik aracı olarak değil, geçici bir uygulama olarak değerlendirilmelidir.</a:t>
            </a:r>
          </a:p>
          <a:p>
            <a:pPr>
              <a:buNone/>
            </a:pPr>
            <a:r>
              <a:rPr lang="tr-TR" dirty="0" smtClean="0"/>
              <a:t/>
            </a:r>
            <a:br>
              <a:rPr lang="tr-TR" dirty="0" smtClean="0"/>
            </a:br>
            <a:r>
              <a:rPr lang="tr-TR" dirty="0" smtClean="0"/>
              <a:t>  </a:t>
            </a:r>
          </a:p>
          <a:p>
            <a:pPr>
              <a:buNone/>
            </a:pPr>
            <a:r>
              <a:rPr lang="tr-TR" dirty="0" smtClean="0"/>
              <a:t>    Bunun </a:t>
            </a:r>
            <a:r>
              <a:rPr lang="tr-TR" dirty="0" smtClean="0"/>
              <a:t>için düzenli aralıklarla duş alınması ve banyo yapılarak vücut temizliğinin yapılması sağlanmalıdır.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t>
            </a:r>
            <a:br>
              <a:rPr lang="tr-TR" dirty="0" smtClean="0"/>
            </a:br>
            <a:r>
              <a:rPr lang="tr-TR" sz="3600" b="1" dirty="0" smtClean="0"/>
              <a:t>Banyoda Kullanılacak Şampuan, Sabun, Lif ve Havluların Hazır Hâle Getirilmesi</a:t>
            </a:r>
            <a:r>
              <a:rPr lang="tr-TR" b="1" dirty="0" smtClean="0"/>
              <a:t/>
            </a:r>
            <a:br>
              <a:rPr lang="tr-TR" b="1" dirty="0" smtClean="0"/>
            </a:b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t>    Gelişmiş </a:t>
            </a:r>
            <a:r>
              <a:rPr lang="tr-TR" dirty="0" smtClean="0"/>
              <a:t>toplumlarda, kişisel temizlikte en fazla kullanılan malzemelerin başında su ve sabun gelmektedir.</a:t>
            </a:r>
          </a:p>
          <a:p>
            <a:pPr>
              <a:buNone/>
            </a:pPr>
            <a:endParaRPr lang="tr-TR" dirty="0" smtClean="0"/>
          </a:p>
          <a:p>
            <a:pPr>
              <a:buNone/>
            </a:pPr>
            <a:r>
              <a:rPr lang="tr-TR" dirty="0" smtClean="0"/>
              <a:t>    Su </a:t>
            </a:r>
            <a:r>
              <a:rPr lang="tr-TR" dirty="0" smtClean="0"/>
              <a:t>ve sabun olmadan temizlikten bahsetmek mümkün değildir. Bunun yanı sıra havlu, bornoz, şampuan, banyo köpüğü, vücut losyonları, banyo süngerleri, lifler, vücut duş fırçaları ilk akla gelen temizlik araçlarıdır. Bunların tümü, başkalarıyla paylaşılmaması gereken kişisel temizlik araçlarıdır.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620688"/>
            <a:ext cx="8229600" cy="2548880"/>
          </a:xfrm>
        </p:spPr>
        <p:txBody>
          <a:bodyPr/>
          <a:lstStyle/>
          <a:p>
            <a:pPr>
              <a:buNone/>
            </a:pPr>
            <a:r>
              <a:rPr lang="tr-TR" dirty="0" smtClean="0"/>
              <a:t>    Banyo </a:t>
            </a:r>
            <a:r>
              <a:rPr lang="tr-TR" dirty="0" smtClean="0"/>
              <a:t>veya duş için hazırlık yapılırken kişisel (size özel) temizlik araçları itinayla seçilmelidir. Havlular, özellikle toplu yaşanan yerlerde tek kullanımlık olmalı ve her banyoda temiz havlu kullanılmalıdır.</a:t>
            </a:r>
          </a:p>
          <a:p>
            <a:endParaRPr lang="tr-TR" dirty="0"/>
          </a:p>
        </p:txBody>
      </p:sp>
      <p:pic>
        <p:nvPicPr>
          <p:cNvPr id="4" name="image1.jpeg"/>
          <p:cNvPicPr/>
          <p:nvPr/>
        </p:nvPicPr>
        <p:blipFill>
          <a:blip r:embed="rId2" cstate="print"/>
          <a:stretch>
            <a:fillRect/>
          </a:stretch>
        </p:blipFill>
        <p:spPr>
          <a:xfrm>
            <a:off x="971600" y="3717032"/>
            <a:ext cx="1368152" cy="1656184"/>
          </a:xfrm>
          <a:prstGeom prst="rect">
            <a:avLst/>
          </a:prstGeom>
        </p:spPr>
      </p:pic>
      <p:pic>
        <p:nvPicPr>
          <p:cNvPr id="5" name="image2.jpeg"/>
          <p:cNvPicPr/>
          <p:nvPr/>
        </p:nvPicPr>
        <p:blipFill>
          <a:blip r:embed="rId3" cstate="print"/>
          <a:stretch>
            <a:fillRect/>
          </a:stretch>
        </p:blipFill>
        <p:spPr>
          <a:xfrm>
            <a:off x="2699792" y="3645024"/>
            <a:ext cx="1656184" cy="1584176"/>
          </a:xfrm>
          <a:prstGeom prst="rect">
            <a:avLst/>
          </a:prstGeom>
        </p:spPr>
      </p:pic>
      <p:pic>
        <p:nvPicPr>
          <p:cNvPr id="6" name="image3.jpeg"/>
          <p:cNvPicPr/>
          <p:nvPr/>
        </p:nvPicPr>
        <p:blipFill>
          <a:blip r:embed="rId4" cstate="print"/>
          <a:stretch>
            <a:fillRect/>
          </a:stretch>
        </p:blipFill>
        <p:spPr>
          <a:xfrm>
            <a:off x="4572000" y="3789040"/>
            <a:ext cx="1800200" cy="1584176"/>
          </a:xfrm>
          <a:prstGeom prst="rect">
            <a:avLst/>
          </a:prstGeom>
        </p:spPr>
      </p:pic>
      <p:pic>
        <p:nvPicPr>
          <p:cNvPr id="7" name="image4.jpeg"/>
          <p:cNvPicPr/>
          <p:nvPr/>
        </p:nvPicPr>
        <p:blipFill>
          <a:blip r:embed="rId5" cstate="print"/>
          <a:stretch>
            <a:fillRect/>
          </a:stretch>
        </p:blipFill>
        <p:spPr>
          <a:xfrm>
            <a:off x="6948264" y="3861048"/>
            <a:ext cx="1505027" cy="144016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5.png"/>
          <p:cNvPicPr/>
          <p:nvPr/>
        </p:nvPicPr>
        <p:blipFill>
          <a:blip r:embed="rId2" cstate="print"/>
          <a:stretch>
            <a:fillRect/>
          </a:stretch>
        </p:blipFill>
        <p:spPr>
          <a:xfrm>
            <a:off x="1331640" y="1268760"/>
            <a:ext cx="2376264" cy="1512168"/>
          </a:xfrm>
          <a:prstGeom prst="rect">
            <a:avLst/>
          </a:prstGeom>
        </p:spPr>
      </p:pic>
      <p:pic>
        <p:nvPicPr>
          <p:cNvPr id="5" name="image6.jpeg"/>
          <p:cNvPicPr/>
          <p:nvPr/>
        </p:nvPicPr>
        <p:blipFill>
          <a:blip r:embed="rId3" cstate="print"/>
          <a:stretch>
            <a:fillRect/>
          </a:stretch>
        </p:blipFill>
        <p:spPr>
          <a:xfrm>
            <a:off x="5364088" y="1196752"/>
            <a:ext cx="2232248" cy="1656184"/>
          </a:xfrm>
          <a:prstGeom prst="rect">
            <a:avLst/>
          </a:prstGeom>
        </p:spPr>
      </p:pic>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grpSp>
        <p:nvGrpSpPr>
          <p:cNvPr id="2049" name="Group 1"/>
          <p:cNvGrpSpPr>
            <a:grpSpLocks/>
          </p:cNvGrpSpPr>
          <p:nvPr/>
        </p:nvGrpSpPr>
        <p:grpSpPr bwMode="auto">
          <a:xfrm>
            <a:off x="1619597" y="3645024"/>
            <a:ext cx="5158582" cy="2016224"/>
            <a:chOff x="-4877" y="0"/>
            <a:chExt cx="8125" cy="1639"/>
          </a:xfrm>
        </p:grpSpPr>
        <p:pic>
          <p:nvPicPr>
            <p:cNvPr id="2051" name="Picture 3"/>
            <p:cNvPicPr>
              <a:picLocks noChangeAspect="1" noChangeArrowheads="1"/>
            </p:cNvPicPr>
            <p:nvPr/>
          </p:nvPicPr>
          <p:blipFill>
            <a:blip r:embed="rId4" cstate="print"/>
            <a:srcRect/>
            <a:stretch>
              <a:fillRect/>
            </a:stretch>
          </p:blipFill>
          <p:spPr bwMode="auto">
            <a:xfrm>
              <a:off x="-4877" y="59"/>
              <a:ext cx="3970" cy="1580"/>
            </a:xfrm>
            <a:prstGeom prst="rect">
              <a:avLst/>
            </a:prstGeom>
            <a:noFill/>
          </p:spPr>
        </p:pic>
        <p:pic>
          <p:nvPicPr>
            <p:cNvPr id="2050" name="Picture 2"/>
            <p:cNvPicPr>
              <a:picLocks noChangeAspect="1" noChangeArrowheads="1"/>
            </p:cNvPicPr>
            <p:nvPr/>
          </p:nvPicPr>
          <p:blipFill>
            <a:blip r:embed="rId5" cstate="print"/>
            <a:srcRect/>
            <a:stretch>
              <a:fillRect/>
            </a:stretch>
          </p:blipFill>
          <p:spPr bwMode="auto">
            <a:xfrm>
              <a:off x="454" y="0"/>
              <a:ext cx="2794" cy="1606"/>
            </a:xfrm>
            <a:prstGeom prst="rect">
              <a:avLst/>
            </a:prstGeom>
            <a:noFill/>
          </p:spPr>
        </p:pic>
      </p:gr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772</Words>
  <Application>Microsoft Office PowerPoint</Application>
  <PresentationFormat>Ekran Gösterisi (4:3)</PresentationFormat>
  <Paragraphs>39</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İŞLENMİŞ GIDALARIN HAZIRLANMASI</vt:lpstr>
      <vt:lpstr>KİŞİSEL BAKIM</vt:lpstr>
      <vt:lpstr>VÜCUT TEMİZLİĞİ</vt:lpstr>
      <vt:lpstr>Slayt 4</vt:lpstr>
      <vt:lpstr>Slayt 5</vt:lpstr>
      <vt:lpstr>Slayt 6</vt:lpstr>
      <vt:lpstr>  Banyoda Kullanılacak Şampuan, Sabun, Lif ve Havluların Hazır Hâle Getirilmesi </vt:lpstr>
      <vt:lpstr>Slayt 8</vt:lpstr>
      <vt:lpstr>Slayt 9</vt:lpstr>
      <vt:lpstr>Saç ve Vücudun Yıkanması</vt:lpstr>
      <vt:lpstr>Slayt 11</vt:lpstr>
      <vt:lpstr>Slayt 12</vt:lpstr>
      <vt:lpstr>Slayt 13</vt:lpstr>
      <vt:lpstr>Slayt 14</vt:lpstr>
      <vt:lpstr>Slayt 15</vt:lpstr>
      <vt:lpstr>Slayt 16</vt:lpstr>
      <vt:lpstr>Slayt 17</vt:lpstr>
      <vt:lpstr>Slayt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İŞLENMİŞ GIDALARIN HAZIRLANMASI</dc:title>
  <dc:creator>TEST</dc:creator>
  <cp:lastModifiedBy>TEST</cp:lastModifiedBy>
  <cp:revision>2</cp:revision>
  <dcterms:created xsi:type="dcterms:W3CDTF">2020-04-04T18:00:21Z</dcterms:created>
  <dcterms:modified xsi:type="dcterms:W3CDTF">2020-04-04T18:12:40Z</dcterms:modified>
</cp:coreProperties>
</file>